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2" r:id="rId5"/>
    <p:sldId id="263" r:id="rId6"/>
    <p:sldId id="275" r:id="rId7"/>
    <p:sldId id="272" r:id="rId8"/>
    <p:sldId id="273" r:id="rId9"/>
    <p:sldId id="274" r:id="rId10"/>
    <p:sldId id="277" r:id="rId11"/>
    <p:sldId id="261" r:id="rId12"/>
    <p:sldId id="267" r:id="rId13"/>
    <p:sldId id="268" r:id="rId14"/>
    <p:sldId id="269" r:id="rId15"/>
    <p:sldId id="270" r:id="rId16"/>
    <p:sldId id="271" r:id="rId17"/>
    <p:sldId id="26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E0E1E1"/>
    <a:srgbClr val="58B6C0"/>
    <a:srgbClr val="0070C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87758" autoAdjust="0"/>
  </p:normalViewPr>
  <p:slideViewPr>
    <p:cSldViewPr snapToGrid="0">
      <p:cViewPr varScale="1">
        <p:scale>
          <a:sx n="97" d="100"/>
          <a:sy n="97" d="100"/>
        </p:scale>
        <p:origin x="11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https://www.instiz.net/pt/7322375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1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https://image.newdaily.co.kr/site/data/img/2022/02/15/2022021500130_0.jpg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070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https://www.instiz.net/pt/7322375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43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https://www.instiz.net/pt/7322375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50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https://www.instiz.net/pt/7322375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338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https://www.instiz.net/pt/7322375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11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6 http://m.ddaily.co.kr/page/view/2023032714370056113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47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1C504-0643-4613-9B4D-386D903B308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thdbdlaeo/223010118217" TargetMode="External"/><Relationship Id="rId2" Type="http://schemas.openxmlformats.org/officeDocument/2006/relationships/hyperlink" Target="https://www.instiz.net/pt/7322375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odud722.tistory.com/1872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1699" y="4961345"/>
            <a:ext cx="2908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2020184040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김도후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좀비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775521"/>
              </p:ext>
            </p:extLst>
          </p:nvPr>
        </p:nvGraphicFramePr>
        <p:xfrm>
          <a:off x="409677" y="1627639"/>
          <a:ext cx="11428364" cy="4851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09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7917354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246531618"/>
                    </a:ext>
                  </a:extLst>
                </a:gridCol>
                <a:gridCol w="2857091">
                  <a:extLst>
                    <a:ext uri="{9D8B030D-6E8A-4147-A177-3AD203B41FA5}">
                      <a16:colId xmlns:a16="http://schemas.microsoft.com/office/drawing/2014/main" val="3612446477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16677481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975065106"/>
                    </a:ext>
                  </a:extLst>
                </a:gridCol>
              </a:tblGrid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01933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27560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 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평범한 좀비이며 대부분의 좀비는 일반 좀비이다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소리치는 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플레이어 발견 시 소리를 지르며 근처의 좀비를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불러모은다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14920"/>
                  </a:ext>
                </a:extLst>
              </a:tr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603859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224181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85034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뛰는 좀비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 발견 시 빠른 속도로 달려온다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강한 좀비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다른 좀비들보다 쉽게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쓰러지지 않는다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32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425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환경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6AF2BB-FB88-2137-32CF-A883AD026289}"/>
              </a:ext>
            </a:extLst>
          </p:cNvPr>
          <p:cNvSpPr txBox="1"/>
          <p:nvPr/>
        </p:nvSpPr>
        <p:spPr>
          <a:xfrm>
            <a:off x="827313" y="1581166"/>
            <a:ext cx="968053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Microsoft Windows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Visual Studio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Unreal</a:t>
            </a:r>
            <a:r>
              <a:rPr lang="ko-KR" altLang="en-US" sz="2400" dirty="0"/>
              <a:t> </a:t>
            </a:r>
            <a:r>
              <a:rPr lang="en-US" altLang="ko-KR" sz="2400" dirty="0"/>
              <a:t>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Git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Blender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3ds max</a:t>
            </a:r>
          </a:p>
        </p:txBody>
      </p:sp>
    </p:spTree>
    <p:extLst>
      <p:ext uri="{BB962C8B-B14F-4D97-AF65-F5344CB8AC3E}">
        <p14:creationId xmlns:p14="http://schemas.microsoft.com/office/powerpoint/2010/main" val="1626431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653141" y="1664064"/>
            <a:ext cx="1009431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좀비메쉬</a:t>
            </a:r>
            <a:r>
              <a:rPr lang="ko-KR" altLang="en-US" sz="2000" b="1" dirty="0"/>
              <a:t> 절단</a:t>
            </a:r>
            <a:r>
              <a:rPr lang="en-US" altLang="ko-KR" sz="2000" b="1" dirty="0"/>
              <a:t>, </a:t>
            </a:r>
            <a:r>
              <a:rPr lang="en-US" altLang="ko-KR" sz="2000" b="1" dirty="0" err="1"/>
              <a:t>iocp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타 게임과의 비교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D17A8-7A39-358F-3457-C5DAEA86E25E}"/>
              </a:ext>
            </a:extLst>
          </p:cNvPr>
          <p:cNvSpPr txBox="1"/>
          <p:nvPr/>
        </p:nvSpPr>
        <p:spPr>
          <a:xfrm>
            <a:off x="4798142" y="1997839"/>
            <a:ext cx="70890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레프트</a:t>
            </a:r>
            <a:r>
              <a:rPr lang="en-US" altLang="ko-KR" sz="2400" b="1" dirty="0"/>
              <a:t>4</a:t>
            </a:r>
            <a:r>
              <a:rPr lang="ko-KR" altLang="en-US" sz="2400" b="1" dirty="0" err="1"/>
              <a:t>데드와</a:t>
            </a:r>
            <a:r>
              <a:rPr lang="ko-KR" altLang="en-US" sz="2400" b="1" dirty="0"/>
              <a:t> 차이점</a:t>
            </a:r>
          </a:p>
          <a:p>
            <a:endParaRPr lang="ko-KR" altLang="en-US" dirty="0"/>
          </a:p>
          <a:p>
            <a:r>
              <a:rPr lang="ko-KR" altLang="en-US" dirty="0"/>
              <a:t>레프트</a:t>
            </a:r>
            <a:r>
              <a:rPr lang="en-US" altLang="ko-KR" dirty="0"/>
              <a:t>4</a:t>
            </a:r>
            <a:r>
              <a:rPr lang="ko-KR" altLang="en-US" dirty="0" err="1"/>
              <a:t>데드</a:t>
            </a:r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F7011E-4126-4BA5-3294-80CA5032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4280" y="1146226"/>
            <a:ext cx="33845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291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역할 분담 및 준비 현황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393290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4439264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2A94C-3DB6-1C3F-071F-DB3B757EEE90}"/>
              </a:ext>
            </a:extLst>
          </p:cNvPr>
          <p:cNvSpPr txBox="1"/>
          <p:nvPr/>
        </p:nvSpPr>
        <p:spPr>
          <a:xfrm>
            <a:off x="8485239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김도후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4439264" y="1651368"/>
            <a:ext cx="331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클라이언트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</a:t>
            </a:r>
            <a:r>
              <a:rPr lang="ko-KR" altLang="en-US" sz="2000"/>
              <a:t>게임 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게임수학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2D</a:t>
            </a:r>
            <a:r>
              <a:rPr lang="ko-KR" altLang="en-US" sz="2000" dirty="0"/>
              <a:t>게임프로그래밍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컴퓨터 그래픽스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알고리즘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294044" y="1654911"/>
            <a:ext cx="35119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기초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알고리즘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게임 프로그래밍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데이터베이스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3AB16-E905-25DF-8CDE-7F3D328B51DC}"/>
              </a:ext>
            </a:extLst>
          </p:cNvPr>
          <p:cNvSpPr txBox="1"/>
          <p:nvPr/>
        </p:nvSpPr>
        <p:spPr>
          <a:xfrm>
            <a:off x="8485239" y="1651368"/>
            <a:ext cx="331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기획 및 모델링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 </a:t>
            </a:r>
            <a:r>
              <a:rPr lang="ko-KR" altLang="en-US" sz="2000" dirty="0"/>
              <a:t>모델링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/>
              <a:t>3D </a:t>
            </a:r>
            <a:r>
              <a:rPr lang="ko-KR" altLang="en-US" sz="2000"/>
              <a:t>애니메이션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게임기획</a:t>
            </a:r>
            <a:r>
              <a:rPr lang="en-US" altLang="ko-KR" sz="2000" dirty="0"/>
              <a:t>1</a:t>
            </a:r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게임기획</a:t>
            </a:r>
            <a:r>
              <a:rPr lang="en-US" altLang="ko-KR" sz="2000" dirty="0"/>
              <a:t>2</a:t>
            </a:r>
          </a:p>
          <a:p>
            <a:pPr algn="ctr"/>
            <a:r>
              <a:rPr lang="en-US" altLang="ko-KR" sz="2000" dirty="0"/>
              <a:t> </a:t>
            </a:r>
          </a:p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556037"/>
              </p:ext>
            </p:extLst>
          </p:nvPr>
        </p:nvGraphicFramePr>
        <p:xfrm>
          <a:off x="227499" y="1073741"/>
          <a:ext cx="11380305" cy="543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7601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3398038662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1316176090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1555170486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2466529354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3528667160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3830240191"/>
                    </a:ext>
                  </a:extLst>
                </a:gridCol>
              </a:tblGrid>
              <a:tr h="543512"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서버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266428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071014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캐릭터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좀비 </a:t>
                      </a:r>
                      <a:r>
                        <a:rPr lang="ko-KR" altLang="en-US" sz="1400" dirty="0" err="1"/>
                        <a:t>메쉬</a:t>
                      </a:r>
                      <a:r>
                        <a:rPr lang="ko-KR" altLang="en-US" sz="1400" dirty="0"/>
                        <a:t> 절단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8828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UI,</a:t>
                      </a:r>
                      <a:r>
                        <a:rPr lang="ko-KR" altLang="en-US" sz="1400" dirty="0"/>
                        <a:t>이펙트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사운드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78585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캐릭터 모델링 및 </a:t>
                      </a:r>
                      <a:endParaRPr lang="en-US" altLang="ko-KR" sz="1400" dirty="0"/>
                    </a:p>
                    <a:p>
                      <a:pPr algn="r" latinLnBrk="1"/>
                      <a:r>
                        <a:rPr lang="ko-KR" altLang="en-US" sz="1400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048306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맵 모델링 및 오브젝트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78144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 err="1"/>
                        <a:t>쉐이더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 err="1"/>
                        <a:t>라이팅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이펙트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664256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오류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452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802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참고 문헌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8AF18-9C7A-BEDD-FDEB-1BC7D77A5B9E}"/>
              </a:ext>
            </a:extLst>
          </p:cNvPr>
          <p:cNvSpPr txBox="1"/>
          <p:nvPr/>
        </p:nvSpPr>
        <p:spPr>
          <a:xfrm>
            <a:off x="550606" y="1200835"/>
            <a:ext cx="108154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</a:t>
            </a:r>
            <a:r>
              <a:rPr lang="en-US" altLang="ko-KR" dirty="0">
                <a:hlinkClick r:id="rId2"/>
              </a:rPr>
              <a:t>https://www.instiz.net/pt/7322375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3 https://tenor.com/ko/view/werewolf-by-night-man-thing-ted-kill-burn-gif-26889050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4 </a:t>
            </a:r>
            <a:r>
              <a:rPr lang="en-US" altLang="ko-KR" dirty="0">
                <a:hlinkClick r:id="rId3"/>
              </a:rPr>
              <a:t>https://blog.naver.com/thdbdlaeo/223010118217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5 </a:t>
            </a:r>
            <a:r>
              <a:rPr lang="en-US" altLang="ko-KR" dirty="0">
                <a:hlinkClick r:id="rId4"/>
              </a:rPr>
              <a:t>https://eodud722.tistory.com/1872</a:t>
            </a:r>
            <a:endParaRPr lang="en-US" altLang="ko-KR" dirty="0"/>
          </a:p>
          <a:p>
            <a:r>
              <a:rPr lang="ko-KR" altLang="en-US" dirty="0"/>
              <a:t>그림 </a:t>
            </a:r>
            <a:r>
              <a:rPr lang="en-US" altLang="ko-KR" dirty="0"/>
              <a:t>6 http://m.ddaily.co.kr/page/view/2023032714370056113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2654481" cy="774700"/>
            <a:chOff x="903734" y="1399798"/>
            <a:chExt cx="2654481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연구 목적</a:t>
              </a: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소개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2654481" cy="774700"/>
            <a:chOff x="903734" y="1399798"/>
            <a:chExt cx="2654481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환경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5825221" cy="774700"/>
            <a:chOff x="903734" y="1399798"/>
            <a:chExt cx="5825221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48910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기술적 요소 및 중점 연구사항</a:t>
              </a: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3831085" cy="774700"/>
            <a:chOff x="903734" y="1399798"/>
            <a:chExt cx="383108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타 게임과의 비교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4648617" cy="774700"/>
            <a:chOff x="903734" y="1399798"/>
            <a:chExt cx="4648617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37144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역할 분담 및 준비현황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2654481" cy="774700"/>
            <a:chOff x="903734" y="1399798"/>
            <a:chExt cx="2654481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654481" cy="774700"/>
            <a:chOff x="903734" y="1399798"/>
            <a:chExt cx="2654481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참고 문헌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연구 목적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131B4-999D-186C-A2F5-D6119025D9F4}"/>
              </a:ext>
            </a:extLst>
          </p:cNvPr>
          <p:cNvSpPr txBox="1"/>
          <p:nvPr/>
        </p:nvSpPr>
        <p:spPr>
          <a:xfrm>
            <a:off x="792480" y="1480457"/>
            <a:ext cx="1060704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언리얼엔진을</a:t>
            </a:r>
            <a:r>
              <a:rPr lang="ko-KR" altLang="en-US" sz="2400" dirty="0"/>
              <a:t> 사용하여 게임제작능력 향상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그림자와 조명</a:t>
            </a:r>
            <a:r>
              <a:rPr lang="en-US" altLang="ko-KR" sz="2400" dirty="0"/>
              <a:t>, </a:t>
            </a:r>
            <a:r>
              <a:rPr lang="ko-KR" altLang="en-US" sz="2400" dirty="0"/>
              <a:t>애니메이션에 대해 이해하여 그래픽기술 구현능력 향상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Git</a:t>
            </a:r>
            <a:r>
              <a:rPr lang="ko-KR" altLang="en-US" sz="2400" dirty="0"/>
              <a:t>을 이용하여 팀 프로젝트 관리능력 향상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서버를 구현하여 서버 구축능력 향상</a:t>
            </a:r>
            <a:endParaRPr lang="en-US" altLang="ko-KR" sz="2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3809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437319" y="2305615"/>
            <a:ext cx="5489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2025</a:t>
            </a:r>
            <a:r>
              <a:rPr lang="ko-KR" altLang="en-US" sz="2000" b="1" dirty="0"/>
              <a:t>년 서울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좀비 바이러스가 퍼진 지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일 째가 되었고 도시 대부분의 시설은 마비되었다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살아남은 주인공인 당신 혹은 당신과 동료들은 대피소로 가기엔 너무 멀어 백화점으로 가서 구조를 기다리기로 한다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하지만 백화점에도 이미 좀비가 있어 그들은 살아남기 위해  좀비들과 싸워야 한다</a:t>
            </a:r>
            <a:r>
              <a:rPr lang="en-US" altLang="ko-KR" sz="2000" b="1" dirty="0"/>
              <a:t>.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69C3F2-39B1-5585-8AEE-6F1000D521C8}"/>
              </a:ext>
            </a:extLst>
          </p:cNvPr>
          <p:cNvSpPr txBox="1"/>
          <p:nvPr/>
        </p:nvSpPr>
        <p:spPr>
          <a:xfrm>
            <a:off x="6459793" y="118031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게임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3D56D-46BD-789C-4EAB-1B332C4AAC42}"/>
              </a:ext>
            </a:extLst>
          </p:cNvPr>
          <p:cNvSpPr txBox="1"/>
          <p:nvPr/>
        </p:nvSpPr>
        <p:spPr>
          <a:xfrm>
            <a:off x="6558115" y="2019727"/>
            <a:ext cx="512064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좀비에게 살아남아 구조가 되거나 백화점을 탈출하는 것이다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게임시작 </a:t>
            </a:r>
            <a:r>
              <a:rPr lang="en-US" altLang="ko-KR" sz="2000" b="1" dirty="0"/>
              <a:t>3</a:t>
            </a:r>
            <a:r>
              <a:rPr lang="ko-KR" altLang="en-US" sz="2000" b="1"/>
              <a:t>일 후 </a:t>
            </a:r>
            <a:r>
              <a:rPr lang="ko-KR" altLang="en-US" sz="2000" b="1" dirty="0"/>
              <a:t>구조헬기가 등장하며 한번 등장하면 더 이상 등장하지 않는다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플레이어는 백화점 내에 있는 옥상 열쇠를 찾아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일 내에 옥상에 가서 헬기에 탑승해야 한다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만일 이미 헬기가 떠난 상태면 플레이어는 차 키를 습득하여 지하주차장의 차를 타고 탈출하면 된다</a:t>
            </a:r>
            <a:r>
              <a:rPr lang="en-US" altLang="ko-KR" sz="2000" b="1" dirty="0"/>
              <a:t>. </a:t>
            </a:r>
            <a:endParaRPr lang="ko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E65291-17EF-1EE0-E9B0-396EBEAB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206" y="4316546"/>
            <a:ext cx="2345794" cy="228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42412-ABCC-5FAD-050D-32B62328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53" y="979157"/>
            <a:ext cx="2522653" cy="2449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6F3BB4-F5E0-6DB3-151F-612902BFA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859" y="2607285"/>
            <a:ext cx="2522652" cy="2368006"/>
          </a:xfrm>
          <a:prstGeom prst="rect">
            <a:avLst/>
          </a:prstGeom>
        </p:spPr>
      </p:pic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F1DFEBE0-2B54-0254-FCEA-F0132D62C976}"/>
              </a:ext>
            </a:extLst>
          </p:cNvPr>
          <p:cNvSpPr/>
          <p:nvPr/>
        </p:nvSpPr>
        <p:spPr>
          <a:xfrm flipH="1">
            <a:off x="2899706" y="1433035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738C3B00-526C-EBAE-270C-213E4BE5E455}"/>
              </a:ext>
            </a:extLst>
          </p:cNvPr>
          <p:cNvSpPr/>
          <p:nvPr/>
        </p:nvSpPr>
        <p:spPr>
          <a:xfrm flipV="1">
            <a:off x="2387065" y="5057128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21F6B-5EDA-705F-335A-12D3ECA3AD4F}"/>
              </a:ext>
            </a:extLst>
          </p:cNvPr>
          <p:cNvSpPr txBox="1"/>
          <p:nvPr/>
        </p:nvSpPr>
        <p:spPr>
          <a:xfrm>
            <a:off x="3712172" y="1194775"/>
            <a:ext cx="173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A.</a:t>
            </a:r>
            <a:r>
              <a:rPr lang="ko-KR" altLang="en-US" sz="2000" b="1" dirty="0"/>
              <a:t>옥상 루트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C4E4C-3037-86DA-A24B-2310876D136C}"/>
              </a:ext>
            </a:extLst>
          </p:cNvPr>
          <p:cNvSpPr txBox="1"/>
          <p:nvPr/>
        </p:nvSpPr>
        <p:spPr>
          <a:xfrm>
            <a:off x="868118" y="6004046"/>
            <a:ext cx="185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B.</a:t>
            </a:r>
            <a:r>
              <a:rPr lang="ko-KR" altLang="en-US" sz="2000" b="1" dirty="0"/>
              <a:t>주차장 루트</a:t>
            </a:r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6000" y="2089305"/>
            <a:ext cx="5624052" cy="4445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현대백화점 압구정본점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크기는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9589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평으로 직선으로 걷는다 가정하면 사람 평균 속도인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1.4m/s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대략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127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초가 걸린다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지하포함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 구조로 지하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층과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층은 주차장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지하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층부터 지상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층까지는 식품관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스포츠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패션 등 다양한 브랜드가 있으며 지상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층은 옥상이 있다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인간이 사용할 무기는 최대한 백화점 내에서 얻을 수 있는 도구들로 사용할 것이다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배경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AED8AB4-9F11-0E5C-84F7-500D65DEA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" y="1883032"/>
            <a:ext cx="5169021" cy="344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86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6000" y="2089305"/>
            <a:ext cx="5555226" cy="4536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인간은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 특성인 체력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스피드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근력이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있으며 캐릭터별로 수치가 다르다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근력이 높을수록 좀비에게 가하는 피해가 더 크다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모든 인간은 </a:t>
            </a:r>
            <a:r>
              <a:rPr lang="ko-KR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스태미너가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존재하며 </a:t>
            </a:r>
            <a:r>
              <a:rPr lang="ko-KR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스태미너는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달리거나 공격 시 감소하고 </a:t>
            </a:r>
            <a:r>
              <a:rPr lang="ko-KR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스태미너가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이되면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달리기와 공격이 </a:t>
            </a:r>
            <a:r>
              <a:rPr lang="ko-KR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불가능해진다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감소된 </a:t>
            </a:r>
            <a:r>
              <a:rPr lang="ko-KR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스태미너는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걷거나 가만히 있으면 채워진다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출혈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좀비에게 공격을 당하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면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체력이 서서히 줄어들며 근력과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스피드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감소한다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붕대로 지혈해야 치료가 가능하다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인간</a:t>
            </a:r>
          </a:p>
        </p:txBody>
      </p:sp>
    </p:spTree>
    <p:extLst>
      <p:ext uri="{BB962C8B-B14F-4D97-AF65-F5344CB8AC3E}">
        <p14:creationId xmlns:p14="http://schemas.microsoft.com/office/powerpoint/2010/main" val="589669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73874"/>
              </p:ext>
            </p:extLst>
          </p:nvPr>
        </p:nvGraphicFramePr>
        <p:xfrm>
          <a:off x="409677" y="1627639"/>
          <a:ext cx="11428364" cy="4812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09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7917354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246531618"/>
                    </a:ext>
                  </a:extLst>
                </a:gridCol>
                <a:gridCol w="2857091">
                  <a:extLst>
                    <a:ext uri="{9D8B030D-6E8A-4147-A177-3AD203B41FA5}">
                      <a16:colId xmlns:a16="http://schemas.microsoft.com/office/drawing/2014/main" val="3612446477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16677481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975065106"/>
                    </a:ext>
                  </a:extLst>
                </a:gridCol>
              </a:tblGrid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01933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27560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여고생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14920"/>
                  </a:ext>
                </a:extLst>
              </a:tr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603859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224181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85034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아이돌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출혈확률이 높다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소방관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담배를 피우지 않으면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체력이 서서히 감소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32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30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6000" y="2433392"/>
            <a:ext cx="5712542" cy="295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좀비는 불멸의 존재로 일종의 방해물과 같은 역할이다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플레이어에 의해 무력화된 좀비는 일정시간이 지나면 다시 부활한다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좀비는 근처의 소리를 통해 반응하며 평상시에는 가만히 있거나 느린 속도로 움직인다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좀비</a:t>
            </a:r>
          </a:p>
        </p:txBody>
      </p:sp>
    </p:spTree>
    <p:extLst>
      <p:ext uri="{BB962C8B-B14F-4D97-AF65-F5344CB8AC3E}">
        <p14:creationId xmlns:p14="http://schemas.microsoft.com/office/powerpoint/2010/main" val="4217494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</TotalTime>
  <Words>873</Words>
  <Application>Microsoft Office PowerPoint</Application>
  <PresentationFormat>와이드스크린</PresentationFormat>
  <Paragraphs>266</Paragraphs>
  <Slides>17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김도후(2020184040)</cp:lastModifiedBy>
  <cp:revision>24</cp:revision>
  <dcterms:created xsi:type="dcterms:W3CDTF">2015-10-07T05:25:14Z</dcterms:created>
  <dcterms:modified xsi:type="dcterms:W3CDTF">2023-12-12T03:49:09Z</dcterms:modified>
</cp:coreProperties>
</file>